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1" r:id="rId1"/>
  </p:sldMasterIdLst>
  <p:sldIdLst>
    <p:sldId id="257" r:id="rId2"/>
    <p:sldId id="261" r:id="rId3"/>
    <p:sldId id="259" r:id="rId4"/>
    <p:sldId id="266" r:id="rId5"/>
    <p:sldId id="260" r:id="rId6"/>
    <p:sldId id="267" r:id="rId7"/>
    <p:sldId id="262" r:id="rId8"/>
    <p:sldId id="265" r:id="rId9"/>
    <p:sldId id="263" r:id="rId10"/>
    <p:sldId id="264" r:id="rId11"/>
    <p:sldId id="269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92C14-FCBD-4159-97A9-B6634E40EF33}" type="datetimeFigureOut">
              <a:rPr lang="ru-RU" smtClean="0"/>
              <a:t>09.04.2025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43538-1D02-4575-A7AC-EA6442E4F0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23007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92C14-FCBD-4159-97A9-B6634E40EF33}" type="datetimeFigureOut">
              <a:rPr lang="ru-RU" smtClean="0"/>
              <a:t>09.04.2025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43538-1D02-4575-A7AC-EA6442E4F0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84056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92C14-FCBD-4159-97A9-B6634E40EF33}" type="datetimeFigureOut">
              <a:rPr lang="ru-RU" smtClean="0"/>
              <a:t>09.04.2025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43538-1D02-4575-A7AC-EA6442E4F0B1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19318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92C14-FCBD-4159-97A9-B6634E40EF33}" type="datetimeFigureOut">
              <a:rPr lang="ru-RU" smtClean="0"/>
              <a:t>09.04.2025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43538-1D02-4575-A7AC-EA6442E4F0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89589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92C14-FCBD-4159-97A9-B6634E40EF33}" type="datetimeFigureOut">
              <a:rPr lang="ru-RU" smtClean="0"/>
              <a:t>09.04.2025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43538-1D02-4575-A7AC-EA6442E4F0B1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19805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92C14-FCBD-4159-97A9-B6634E40EF33}" type="datetimeFigureOut">
              <a:rPr lang="ru-RU" smtClean="0"/>
              <a:t>09.04.2025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43538-1D02-4575-A7AC-EA6442E4F0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72397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92C14-FCBD-4159-97A9-B6634E40EF33}" type="datetimeFigureOut">
              <a:rPr lang="ru-RU" smtClean="0"/>
              <a:t>09.04.2025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43538-1D02-4575-A7AC-EA6442E4F0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51348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92C14-FCBD-4159-97A9-B6634E40EF33}" type="datetimeFigureOut">
              <a:rPr lang="ru-RU" smtClean="0"/>
              <a:t>09.04.2025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43538-1D02-4575-A7AC-EA6442E4F0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601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92C14-FCBD-4159-97A9-B6634E40EF33}" type="datetimeFigureOut">
              <a:rPr lang="ru-RU" smtClean="0"/>
              <a:t>09.04.2025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43538-1D02-4575-A7AC-EA6442E4F0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4161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92C14-FCBD-4159-97A9-B6634E40EF33}" type="datetimeFigureOut">
              <a:rPr lang="ru-RU" smtClean="0"/>
              <a:t>09.04.2025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43538-1D02-4575-A7AC-EA6442E4F0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56927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92C14-FCBD-4159-97A9-B6634E40EF33}" type="datetimeFigureOut">
              <a:rPr lang="ru-RU" smtClean="0"/>
              <a:t>09.04.2025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43538-1D02-4575-A7AC-EA6442E4F0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8962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92C14-FCBD-4159-97A9-B6634E40EF33}" type="datetimeFigureOut">
              <a:rPr lang="ru-RU" smtClean="0"/>
              <a:t>09.04.2025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43538-1D02-4575-A7AC-EA6442E4F0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53784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92C14-FCBD-4159-97A9-B6634E40EF33}" type="datetimeFigureOut">
              <a:rPr lang="ru-RU" smtClean="0"/>
              <a:t>09.04.2025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43538-1D02-4575-A7AC-EA6442E4F0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44962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92C14-FCBD-4159-97A9-B6634E40EF33}" type="datetimeFigureOut">
              <a:rPr lang="ru-RU" smtClean="0"/>
              <a:t>09.04.2025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43538-1D02-4575-A7AC-EA6442E4F0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6591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92C14-FCBD-4159-97A9-B6634E40EF33}" type="datetimeFigureOut">
              <a:rPr lang="ru-RU" smtClean="0"/>
              <a:t>09.04.2025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43538-1D02-4575-A7AC-EA6442E4F0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36142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92C14-FCBD-4159-97A9-B6634E40EF33}" type="datetimeFigureOut">
              <a:rPr lang="ru-RU" smtClean="0"/>
              <a:t>09.04.2025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43538-1D02-4575-A7AC-EA6442E4F0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91588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992C14-FCBD-4159-97A9-B6634E40EF33}" type="datetimeFigureOut">
              <a:rPr lang="ru-RU" smtClean="0"/>
              <a:t>09.04.2025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E5C43538-1D02-4575-A7AC-EA6442E4F0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4143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  <p:sldLayoutId id="2147483753" r:id="rId12"/>
    <p:sldLayoutId id="2147483754" r:id="rId13"/>
    <p:sldLayoutId id="2147483755" r:id="rId14"/>
    <p:sldLayoutId id="2147483756" r:id="rId15"/>
    <p:sldLayoutId id="2147483757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517475-00A6-40B5-928E-30C9798201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8800-2000-122, 124</a:t>
            </a:r>
          </a:p>
        </p:txBody>
      </p:sp>
      <p:pic>
        <p:nvPicPr>
          <p:cNvPr id="4" name="Объект 3" descr="Picture background">
            <a:extLst>
              <a:ext uri="{FF2B5EF4-FFF2-40B4-BE49-F238E27FC236}">
                <a16:creationId xmlns:a16="http://schemas.microsoft.com/office/drawing/2014/main" id="{24061466-9C0D-45F6-8D2D-F53981C5BDCF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9577" y="1825625"/>
            <a:ext cx="9710928" cy="43513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574519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5AB951-A270-4557-B0CF-07E8556F6E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chemeClr val="accent1"/>
                </a:solidFill>
                <a:latin typeface="Monotype Corsiva" panose="03010101010201010101" pitchFamily="66" charset="0"/>
              </a:rPr>
              <a:t>Номер телефона доверия в дневниках  обучающихся всей школы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92F5FEE1-9F61-474D-AA79-13DCD41EDC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756" y="1897062"/>
            <a:ext cx="7735824" cy="4351338"/>
          </a:xfrm>
        </p:spPr>
      </p:pic>
    </p:spTree>
    <p:extLst>
      <p:ext uri="{BB962C8B-B14F-4D97-AF65-F5344CB8AC3E}">
        <p14:creationId xmlns:p14="http://schemas.microsoft.com/office/powerpoint/2010/main" val="12944995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25ECB7-DB1E-4BED-B3B7-9A0B868F06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6000" b="1" dirty="0">
                <a:solidFill>
                  <a:srgbClr val="00B050"/>
                </a:solidFill>
                <a:latin typeface="Monotype Corsiva" panose="03010101010201010101" pitchFamily="66" charset="0"/>
              </a:rPr>
              <a:t>Спасибо за внимание!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738AF9EE-BE23-418F-BE6A-0FEB8369BF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256" y="1545336"/>
            <a:ext cx="8878824" cy="4703064"/>
          </a:xfrm>
        </p:spPr>
      </p:pic>
    </p:spTree>
    <p:extLst>
      <p:ext uri="{BB962C8B-B14F-4D97-AF65-F5344CB8AC3E}">
        <p14:creationId xmlns:p14="http://schemas.microsoft.com/office/powerpoint/2010/main" val="28505230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F8218D-40D4-4552-B799-0BAC6FEDC3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chemeClr val="accent5"/>
                </a:solidFill>
                <a:latin typeface="Monotype Corsiva" panose="03010101010201010101" pitchFamily="66" charset="0"/>
              </a:rPr>
              <a:t>Для детей, родителей, учителей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A57E32DE-B4BC-4584-B77E-DC7DC7BB3E8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62" y="1252728"/>
            <a:ext cx="7990649" cy="4417226"/>
          </a:xfrm>
        </p:spPr>
      </p:pic>
    </p:spTree>
    <p:extLst>
      <p:ext uri="{BB962C8B-B14F-4D97-AF65-F5344CB8AC3E}">
        <p14:creationId xmlns:p14="http://schemas.microsoft.com/office/powerpoint/2010/main" val="23937769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06CE36-95BF-4452-AAE8-DB0A3BFE19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chemeClr val="accent5"/>
                </a:solidFill>
                <a:latin typeface="Monotype Corsiva" panose="03010101010201010101" pitchFamily="66" charset="0"/>
              </a:rPr>
              <a:t>Школьный конкурс </a:t>
            </a:r>
            <a:r>
              <a:rPr lang="ru-RU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«Телефон доверия»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D69B719-1E1E-4D4D-8621-F56D3ECDD1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3232" y="1197865"/>
            <a:ext cx="10433304" cy="658367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kumimoji="0" lang="ru-RU" sz="440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Monotype Corsiva" panose="03010101010201010101" pitchFamily="66" charset="0"/>
                <a:ea typeface="+mj-ea"/>
                <a:cs typeface="+mj-cs"/>
              </a:rPr>
              <a:t>Дети рисуют о телефоне доверия</a:t>
            </a:r>
            <a:endParaRPr lang="ru-RU" dirty="0">
              <a:solidFill>
                <a:schemeClr val="accent5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C44AD6AA-37F2-43A1-A419-EA73601BB58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74" y="1856232"/>
            <a:ext cx="4663821" cy="4101973"/>
          </a:xfr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C241782-94D4-4B15-83DE-43CE03440B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0095" y="1856232"/>
            <a:ext cx="5260332" cy="4101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5673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7B99CD-2FA6-4FD7-890C-B808D3C22B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599"/>
            <a:ext cx="8596668" cy="716281"/>
          </a:xfrm>
        </p:spPr>
        <p:txBody>
          <a:bodyPr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tabLst/>
              <a:defRPr/>
            </a:pPr>
            <a:r>
              <a:rPr kumimoji="0" lang="ru-RU" sz="49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Monotype Corsiva" panose="03010101010201010101" pitchFamily="66" charset="0"/>
                <a:ea typeface="+mn-ea"/>
                <a:cs typeface="+mn-cs"/>
              </a:rPr>
              <a:t>Дети рисуют о телефоне доверия</a:t>
            </a:r>
            <a:br>
              <a:rPr kumimoji="0" lang="ru-RU" sz="17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Monotype Corsiva" panose="03010101010201010101" pitchFamily="66" charset="0"/>
                <a:ea typeface="+mn-ea"/>
                <a:cs typeface="+mn-cs"/>
              </a:rPr>
            </a:br>
            <a:endParaRPr lang="ru-RU" dirty="0"/>
          </a:p>
        </p:txBody>
      </p:sp>
      <p:pic>
        <p:nvPicPr>
          <p:cNvPr id="4" name="Объект 9">
            <a:extLst>
              <a:ext uri="{FF2B5EF4-FFF2-40B4-BE49-F238E27FC236}">
                <a16:creationId xmlns:a16="http://schemas.microsoft.com/office/drawing/2014/main" id="{CD1E7B32-3FE4-42C9-A4AA-32DB6DA712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38200" y="1825625"/>
            <a:ext cx="4959096" cy="435133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7407F23-85B1-455A-9879-784BBD7226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9592" y="1825625"/>
            <a:ext cx="5474207" cy="4203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1028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EDA1D5-4DC2-45BA-A289-EB0F9CEC4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chemeClr val="accent2"/>
                </a:solidFill>
                <a:latin typeface="Monotype Corsiva" panose="03010101010201010101" pitchFamily="66" charset="0"/>
              </a:rPr>
              <a:t>Информирование детей, родителей, учителей     о дополнительном номере </a:t>
            </a:r>
            <a:r>
              <a:rPr lang="ru-RU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124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C77EB7FA-32E1-4AAD-8746-B37AE26CD6A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36" y="1825624"/>
            <a:ext cx="8110728" cy="4748911"/>
          </a:xfrm>
        </p:spPr>
      </p:pic>
    </p:spTree>
    <p:extLst>
      <p:ext uri="{BB962C8B-B14F-4D97-AF65-F5344CB8AC3E}">
        <p14:creationId xmlns:p14="http://schemas.microsoft.com/office/powerpoint/2010/main" val="16209038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D98724-C87F-45CB-A7AA-2382E1B6D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chemeClr val="accent1"/>
                </a:solidFill>
                <a:latin typeface="Monotype Corsiva" panose="03010101010201010101" pitchFamily="66" charset="0"/>
              </a:rPr>
              <a:t>Педагог-психолог школы информирует учителей о номере </a:t>
            </a:r>
            <a:r>
              <a:rPr lang="ru-RU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124</a:t>
            </a:r>
            <a:r>
              <a:rPr lang="ru-RU" b="1" dirty="0">
                <a:solidFill>
                  <a:schemeClr val="accent1"/>
                </a:solidFill>
                <a:latin typeface="Monotype Corsiva" panose="03010101010201010101" pitchFamily="66" charset="0"/>
              </a:rPr>
              <a:t> на педсовете</a:t>
            </a:r>
          </a:p>
        </p:txBody>
      </p:sp>
      <p:pic>
        <p:nvPicPr>
          <p:cNvPr id="4" name="Объект 7">
            <a:extLst>
              <a:ext uri="{FF2B5EF4-FFF2-40B4-BE49-F238E27FC236}">
                <a16:creationId xmlns:a16="http://schemas.microsoft.com/office/drawing/2014/main" id="{6FAAE0E3-9DCA-4B46-9127-A4BB938EEC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3480" y="1770761"/>
            <a:ext cx="4818888" cy="4438014"/>
          </a:xfr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B163B87-BA1E-4F80-AD35-251C42B678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48" y="1770761"/>
            <a:ext cx="4526280" cy="4438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4095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AA9237-DA58-45C1-90DA-6DE13D29C1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chemeClr val="accent5"/>
                </a:solidFill>
                <a:latin typeface="Monotype Corsiva" panose="03010101010201010101" pitchFamily="66" charset="0"/>
              </a:rPr>
              <a:t>Декада Телефона доверия и информирования дополнительного номера </a:t>
            </a:r>
            <a:r>
              <a:rPr lang="ru-RU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124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FC301734-C746-45F5-B4B4-70BE601A7CF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63" y="1789181"/>
            <a:ext cx="4183062" cy="4459219"/>
          </a:xfrm>
        </p:spPr>
      </p:pic>
      <p:sp>
        <p:nvSpPr>
          <p:cNvPr id="11" name="Объект 10">
            <a:extLst>
              <a:ext uri="{FF2B5EF4-FFF2-40B4-BE49-F238E27FC236}">
                <a16:creationId xmlns:a16="http://schemas.microsoft.com/office/drawing/2014/main" id="{69AF3055-FA57-4A93-A954-CFEEB9E9BD2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" name="Объект 4">
            <a:extLst>
              <a:ext uri="{FF2B5EF4-FFF2-40B4-BE49-F238E27FC236}">
                <a16:creationId xmlns:a16="http://schemas.microsoft.com/office/drawing/2014/main" id="{0D43727B-BC5C-44A2-91A6-BBEEDA4789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1769" y="1825625"/>
            <a:ext cx="455371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6131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>
            <a:extLst>
              <a:ext uri="{FF2B5EF4-FFF2-40B4-BE49-F238E27FC236}">
                <a16:creationId xmlns:a16="http://schemas.microsoft.com/office/drawing/2014/main" id="{428B9B39-9855-41EF-9F71-CC92BFA466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" y="587406"/>
            <a:ext cx="8641080" cy="5683187"/>
          </a:xfrm>
        </p:spPr>
      </p:pic>
    </p:spTree>
    <p:extLst>
      <p:ext uri="{BB962C8B-B14F-4D97-AF65-F5344CB8AC3E}">
        <p14:creationId xmlns:p14="http://schemas.microsoft.com/office/powerpoint/2010/main" val="27081160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25F50F-070E-4A95-848A-13EF8BA204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chemeClr val="accent5"/>
                </a:solidFill>
                <a:latin typeface="Monotype Corsiva" panose="03010101010201010101" pitchFamily="66" charset="0"/>
              </a:rPr>
              <a:t>Во всей школе распространены буклеты для родителей и памятки для обучающихся 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204DA4C7-1902-4CAE-8D37-84AFEBC8EA4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63" y="1828800"/>
            <a:ext cx="4183062" cy="4419600"/>
          </a:xfr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DA7285DD-F875-48CA-9301-3557BBD7240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9931">
            <a:off x="5238752" y="2195576"/>
            <a:ext cx="4184650" cy="4004055"/>
          </a:xfrm>
        </p:spPr>
      </p:pic>
    </p:spTree>
    <p:extLst>
      <p:ext uri="{BB962C8B-B14F-4D97-AF65-F5344CB8AC3E}">
        <p14:creationId xmlns:p14="http://schemas.microsoft.com/office/powerpoint/2010/main" val="1162468912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72</TotalTime>
  <Words>76</Words>
  <Application>Microsoft Office PowerPoint</Application>
  <PresentationFormat>Широкоэкранный</PresentationFormat>
  <Paragraphs>11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6" baseType="lpstr">
      <vt:lpstr>Arial</vt:lpstr>
      <vt:lpstr>Monotype Corsiva</vt:lpstr>
      <vt:lpstr>Trebuchet MS</vt:lpstr>
      <vt:lpstr>Wingdings 3</vt:lpstr>
      <vt:lpstr>Аспект</vt:lpstr>
      <vt:lpstr>8800-2000-122, 124</vt:lpstr>
      <vt:lpstr>Для детей, родителей, учителей</vt:lpstr>
      <vt:lpstr>Школьный конкурс «Телефон доверия»</vt:lpstr>
      <vt:lpstr>Дети рисуют о телефоне доверия </vt:lpstr>
      <vt:lpstr>Информирование детей, родителей, учителей     о дополнительном номере 124</vt:lpstr>
      <vt:lpstr>Педагог-психолог школы информирует учителей о номере 124 на педсовете</vt:lpstr>
      <vt:lpstr>Декада Телефона доверия и информирования дополнительного номера 124</vt:lpstr>
      <vt:lpstr>Презентация PowerPoint</vt:lpstr>
      <vt:lpstr>Во всей школе распространены буклеты для родителей и памятки для обучающихся </vt:lpstr>
      <vt:lpstr>Номер телефона доверия в дневниках  обучающихся всей школы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Психолог</dc:creator>
  <cp:lastModifiedBy>Психолог</cp:lastModifiedBy>
  <cp:revision>10</cp:revision>
  <dcterms:created xsi:type="dcterms:W3CDTF">2025-04-09T07:15:55Z</dcterms:created>
  <dcterms:modified xsi:type="dcterms:W3CDTF">2025-04-09T08:31:52Z</dcterms:modified>
</cp:coreProperties>
</file>